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14/05/2023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14/05/2023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14/05/2023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14/05/2023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14/05/2023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B6055F8-1D02-4417-9241-55C834FD9970}" type="datetimeFigureOut">
              <a:rPr lang="it-IT" smtClean="0"/>
              <a:pPr/>
              <a:t>14/05/2023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6055F8-1D02-4417-9241-55C834FD9970}" type="datetimeFigureOut">
              <a:rPr lang="it-IT" smtClean="0"/>
              <a:pPr/>
              <a:t>14/05/2023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B6055F8-1D02-4417-9241-55C834FD9970}" type="datetimeFigureOut">
              <a:rPr lang="it-IT" smtClean="0"/>
              <a:pPr/>
              <a:t>14/05/2023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14/05/2023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14/05/2023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14/05/2023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14/05/2023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214414" y="357166"/>
            <a:ext cx="5897192" cy="923330"/>
          </a:xfrm>
          <a:prstGeom prst="rect">
            <a:avLst/>
          </a:prstGeom>
          <a:noFill/>
        </p:spPr>
        <p:txBody>
          <a:bodyPr wrap="none" lIns="91440" tIns="45720" rIns="91440" bIns="45720">
            <a:spAutoFit/>
          </a:bodyPr>
          <a:lstStyle/>
          <a:p>
            <a:pPr algn="ctr"/>
            <a:r>
              <a:rPr lang="it-IT"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THE GENERATOR: </a:t>
            </a:r>
            <a:endParaRPr lang="it-IT"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5" name="CasellaDiTesto 4"/>
          <p:cNvSpPr txBox="1"/>
          <p:nvPr/>
        </p:nvSpPr>
        <p:spPr>
          <a:xfrm>
            <a:off x="1000100" y="1500174"/>
            <a:ext cx="7786742" cy="4801314"/>
          </a:xfrm>
          <a:prstGeom prst="rect">
            <a:avLst/>
          </a:prstGeom>
          <a:noFill/>
        </p:spPr>
        <p:txBody>
          <a:bodyPr wrap="square" rtlCol="0">
            <a:spAutoFit/>
          </a:bodyPr>
          <a:lstStyle/>
          <a:p>
            <a:r>
              <a:rPr lang="it-IT" b="1" u="sng" dirty="0" smtClean="0"/>
              <a:t>WHAT IS A GENERATOR?</a:t>
            </a:r>
          </a:p>
          <a:p>
            <a:endParaRPr lang="it-IT" dirty="0" smtClean="0"/>
          </a:p>
          <a:p>
            <a:r>
              <a:rPr lang="it-IT" dirty="0" smtClean="0"/>
              <a:t>IT IS A DEVICE THAT CONVERTS MECHANICAL ENERGY INTO ELECTRICAL ENERGY THROUGH ELECTROMAGNETIC INDUCTION. THE INDUCTION STATES THAT IF A CONDUCTOR IS MOVED IN A MAGNETIC FIELD, THE ELECTRIC CURRENT WILL FLOW IN THE CONDUCTOR. </a:t>
            </a:r>
          </a:p>
          <a:p>
            <a:endParaRPr lang="it-IT" dirty="0" smtClean="0"/>
          </a:p>
          <a:p>
            <a:r>
              <a:rPr lang="it-IT" b="1" u="sng" dirty="0" smtClean="0"/>
              <a:t>WHAT IS MADE OF? </a:t>
            </a:r>
          </a:p>
          <a:p>
            <a:endParaRPr lang="it-IT" dirty="0" smtClean="0"/>
          </a:p>
          <a:p>
            <a:r>
              <a:rPr lang="it-IT" dirty="0" smtClean="0"/>
              <a:t>IT CONSISTS OF A LOOP OF WIRE (FASCIO </a:t>
            </a:r>
            <a:r>
              <a:rPr lang="it-IT" dirty="0" err="1" smtClean="0"/>
              <a:t>DI</a:t>
            </a:r>
            <a:r>
              <a:rPr lang="it-IT" dirty="0" smtClean="0"/>
              <a:t> CAVI), CALLED “ARMATURE” PLACED BETWEEN THE NORTH AND THE SOUTH OF A MAGNET (THE FIELD). THE ARMATURE ROTATES TO PROVOKE AN ELECTROMAGNETIC FORCE IN THE LOOP. AT THE END IT IS CONNECTED TO SLIP RINGS IN AC GENERATOR OR TO A SPLIT RING (THE COMMUTATOR) IN DC GENERATOR. </a:t>
            </a:r>
          </a:p>
          <a:p>
            <a:r>
              <a:rPr lang="it-IT" dirty="0" smtClean="0"/>
              <a:t>THESE RINGS ROTATE WITH THE ARMATURE AND THEY ARE CONNECTED TO THE EXTERNAL CIRCUIT THROUGH BRUSHES. AT THE SIDES OF THE LOOP TH EMF CAUSES A CURRENT TO FLOW THROUGH THE LOOP. </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643042" y="357166"/>
            <a:ext cx="4472571" cy="1754326"/>
          </a:xfrm>
          <a:prstGeom prst="rect">
            <a:avLst/>
          </a:prstGeom>
          <a:noFill/>
        </p:spPr>
        <p:txBody>
          <a:bodyPr wrap="none" lIns="91440" tIns="45720" rIns="91440" bIns="45720">
            <a:spAutoFit/>
          </a:bodyPr>
          <a:lstStyle/>
          <a:p>
            <a:pPr algn="ctr"/>
            <a:r>
              <a:rPr lang="it-IT"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THE MOTOR: </a:t>
            </a:r>
          </a:p>
          <a:p>
            <a:pPr algn="ctr"/>
            <a:endParaRPr lang="it-IT"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5" name="CasellaDiTesto 4"/>
          <p:cNvSpPr txBox="1"/>
          <p:nvPr/>
        </p:nvSpPr>
        <p:spPr>
          <a:xfrm>
            <a:off x="785786" y="1785926"/>
            <a:ext cx="7215238" cy="4524315"/>
          </a:xfrm>
          <a:prstGeom prst="rect">
            <a:avLst/>
          </a:prstGeom>
          <a:noFill/>
        </p:spPr>
        <p:txBody>
          <a:bodyPr wrap="square" rtlCol="0">
            <a:spAutoFit/>
          </a:bodyPr>
          <a:lstStyle/>
          <a:p>
            <a:r>
              <a:rPr lang="it-IT" dirty="0" smtClean="0"/>
              <a:t>A MOTOR TRANSFORM ELECTRICAL ENERGY INTO MECHANICAL ENERGY WITH AN ELECTROMAGNETIC REACTION. </a:t>
            </a:r>
          </a:p>
          <a:p>
            <a:r>
              <a:rPr lang="it-IT" dirty="0" smtClean="0"/>
              <a:t>MOTOR ARE CLASSIFIED IN </a:t>
            </a:r>
            <a:r>
              <a:rPr lang="it-IT" u="sng" dirty="0" smtClean="0"/>
              <a:t>AC</a:t>
            </a:r>
            <a:r>
              <a:rPr lang="it-IT" dirty="0" smtClean="0"/>
              <a:t> OR </a:t>
            </a:r>
            <a:r>
              <a:rPr lang="it-IT" u="sng" dirty="0" smtClean="0"/>
              <a:t>DC</a:t>
            </a:r>
            <a:r>
              <a:rPr lang="it-IT" dirty="0" smtClean="0"/>
              <a:t> MOTORS. </a:t>
            </a:r>
          </a:p>
          <a:p>
            <a:endParaRPr lang="it-IT" dirty="0" smtClean="0"/>
          </a:p>
          <a:p>
            <a:r>
              <a:rPr lang="it-IT" dirty="0" smtClean="0"/>
              <a:t>AC MOTORS:  THE CURRENT IN THE ARMATURE CHANGES POLARITY MOVING IN BOTH DIRECTIONS. IT IS ADVANTAGEOUS FOR ELECTRIC TRANSMISSION. AS TO PREVENT THE SPARKLING BETWEEN BRUSHES, THE ALTERNATORS ARE BUILT WITH A STATIONARY ARMATURE. THE GENERATED CURRENT MAY BE SINGLE-PHASE, THREE-PHASE. </a:t>
            </a:r>
          </a:p>
          <a:p>
            <a:endParaRPr lang="it-IT" dirty="0" smtClean="0"/>
          </a:p>
          <a:p>
            <a:r>
              <a:rPr lang="it-IT" dirty="0" smtClean="0"/>
              <a:t>DC MOTORS: THESE MOTORS NEED A COMMUTATOR TO PRODUCE DIRECT CURRENT. WHEN THE ARMATURE TURNS, THE COMMUTATOR CHANGE POSITION WHEN THE CURRENT REVERSE THE DIRECTION. THEY ARE USED AT LOW VOLTAGE TO PREVENT SPARKLING. MODERN DC GENERATORS USE DRUM ARMATURE, WITH A LARGE NUMBER OF WINDINGS, CONNECTED TO A COMMUTATOR. THIS ALLOWS A CONSTANT AMOUNT OF CURRENT.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785786" y="500042"/>
            <a:ext cx="7604711" cy="923330"/>
          </a:xfrm>
          <a:prstGeom prst="rect">
            <a:avLst/>
          </a:prstGeom>
          <a:noFill/>
        </p:spPr>
        <p:txBody>
          <a:bodyPr wrap="none" lIns="91440" tIns="45720" rIns="91440" bIns="45720">
            <a:spAutoFit/>
          </a:bodyPr>
          <a:lstStyle/>
          <a:p>
            <a:pPr algn="ctr"/>
            <a:r>
              <a:rPr lang="it-IT"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MOTOR: STRUCTURE </a:t>
            </a:r>
            <a:endParaRPr lang="it-IT"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7" name="CasellaDiTesto 6"/>
          <p:cNvSpPr txBox="1"/>
          <p:nvPr/>
        </p:nvSpPr>
        <p:spPr>
          <a:xfrm>
            <a:off x="1071538" y="2071678"/>
            <a:ext cx="6715172" cy="1754326"/>
          </a:xfrm>
          <a:prstGeom prst="rect">
            <a:avLst/>
          </a:prstGeom>
          <a:noFill/>
        </p:spPr>
        <p:txBody>
          <a:bodyPr wrap="square" rtlCol="0">
            <a:spAutoFit/>
          </a:bodyPr>
          <a:lstStyle/>
          <a:p>
            <a:r>
              <a:rPr lang="it-IT" dirty="0" smtClean="0"/>
              <a:t>A motor </a:t>
            </a:r>
            <a:r>
              <a:rPr lang="it-IT" dirty="0" err="1" smtClean="0"/>
              <a:t>consists</a:t>
            </a:r>
            <a:r>
              <a:rPr lang="it-IT" dirty="0" smtClean="0"/>
              <a:t> </a:t>
            </a:r>
            <a:r>
              <a:rPr lang="it-IT" dirty="0" err="1" smtClean="0"/>
              <a:t>of</a:t>
            </a:r>
            <a:r>
              <a:rPr lang="it-IT" dirty="0" smtClean="0"/>
              <a:t> </a:t>
            </a:r>
            <a:r>
              <a:rPr lang="it-IT" dirty="0" err="1" smtClean="0"/>
              <a:t>an</a:t>
            </a:r>
            <a:r>
              <a:rPr lang="it-IT" dirty="0" smtClean="0"/>
              <a:t> ARMATURE  (</a:t>
            </a:r>
            <a:r>
              <a:rPr lang="it-IT" dirty="0" err="1" smtClean="0"/>
              <a:t>rotor</a:t>
            </a:r>
            <a:r>
              <a:rPr lang="it-IT" dirty="0" smtClean="0"/>
              <a:t>) </a:t>
            </a:r>
            <a:r>
              <a:rPr lang="it-IT" dirty="0" err="1" smtClean="0"/>
              <a:t>that</a:t>
            </a:r>
            <a:r>
              <a:rPr lang="it-IT" dirty="0" smtClean="0"/>
              <a:t> </a:t>
            </a:r>
            <a:r>
              <a:rPr lang="it-IT" dirty="0" err="1" smtClean="0"/>
              <a:t>is</a:t>
            </a:r>
            <a:r>
              <a:rPr lang="it-IT" dirty="0" smtClean="0"/>
              <a:t> </a:t>
            </a:r>
            <a:r>
              <a:rPr lang="it-IT" dirty="0" err="1" smtClean="0"/>
              <a:t>an</a:t>
            </a:r>
            <a:r>
              <a:rPr lang="it-IT" dirty="0" smtClean="0"/>
              <a:t> </a:t>
            </a:r>
            <a:r>
              <a:rPr lang="it-IT" dirty="0" err="1" smtClean="0"/>
              <a:t>electromagnet</a:t>
            </a:r>
            <a:r>
              <a:rPr lang="it-IT" dirty="0" smtClean="0"/>
              <a:t> </a:t>
            </a:r>
            <a:r>
              <a:rPr lang="it-IT" dirty="0" err="1" smtClean="0"/>
              <a:t>made</a:t>
            </a:r>
            <a:r>
              <a:rPr lang="it-IT" dirty="0" smtClean="0"/>
              <a:t> </a:t>
            </a:r>
            <a:r>
              <a:rPr lang="it-IT" dirty="0" err="1" smtClean="0"/>
              <a:t>by</a:t>
            </a:r>
            <a:r>
              <a:rPr lang="it-IT" dirty="0" smtClean="0"/>
              <a:t> </a:t>
            </a:r>
            <a:r>
              <a:rPr lang="it-IT" dirty="0" err="1" smtClean="0"/>
              <a:t>wires</a:t>
            </a:r>
            <a:r>
              <a:rPr lang="it-IT" dirty="0" smtClean="0"/>
              <a:t> </a:t>
            </a:r>
            <a:r>
              <a:rPr lang="it-IT" dirty="0" err="1" smtClean="0"/>
              <a:t>around</a:t>
            </a:r>
            <a:r>
              <a:rPr lang="it-IT" dirty="0" smtClean="0"/>
              <a:t> a metal </a:t>
            </a:r>
            <a:r>
              <a:rPr lang="it-IT" dirty="0" err="1" smtClean="0"/>
              <a:t>coil</a:t>
            </a:r>
            <a:r>
              <a:rPr lang="it-IT" dirty="0" smtClean="0"/>
              <a:t> and </a:t>
            </a:r>
            <a:r>
              <a:rPr lang="it-IT" dirty="0" err="1" smtClean="0"/>
              <a:t>of</a:t>
            </a:r>
            <a:r>
              <a:rPr lang="it-IT" dirty="0" smtClean="0"/>
              <a:t> a </a:t>
            </a:r>
            <a:r>
              <a:rPr lang="it-IT" dirty="0" err="1" smtClean="0"/>
              <a:t>stator</a:t>
            </a:r>
            <a:r>
              <a:rPr lang="it-IT" dirty="0" smtClean="0"/>
              <a:t> (PERMANENT MAGNET). The ARMATURE </a:t>
            </a:r>
            <a:r>
              <a:rPr lang="it-IT" dirty="0" err="1" smtClean="0"/>
              <a:t>has</a:t>
            </a:r>
            <a:r>
              <a:rPr lang="it-IT" dirty="0" smtClean="0"/>
              <a:t> a SHAFT </a:t>
            </a:r>
            <a:r>
              <a:rPr lang="it-IT" dirty="0" err="1" smtClean="0"/>
              <a:t>with</a:t>
            </a:r>
            <a:r>
              <a:rPr lang="it-IT" dirty="0" smtClean="0"/>
              <a:t> a COMMUTATOR </a:t>
            </a:r>
            <a:r>
              <a:rPr lang="it-IT" dirty="0" err="1" smtClean="0"/>
              <a:t>that</a:t>
            </a:r>
            <a:r>
              <a:rPr lang="it-IT" dirty="0" smtClean="0"/>
              <a:t> </a:t>
            </a:r>
            <a:r>
              <a:rPr lang="it-IT" dirty="0" err="1" smtClean="0"/>
              <a:t>provides</a:t>
            </a:r>
            <a:r>
              <a:rPr lang="it-IT" dirty="0" smtClean="0"/>
              <a:t> the </a:t>
            </a:r>
            <a:r>
              <a:rPr lang="it-IT" dirty="0" err="1" smtClean="0"/>
              <a:t>two</a:t>
            </a:r>
            <a:r>
              <a:rPr lang="it-IT" dirty="0" smtClean="0"/>
              <a:t> </a:t>
            </a:r>
            <a:r>
              <a:rPr lang="it-IT" dirty="0" err="1" smtClean="0"/>
              <a:t>connections</a:t>
            </a:r>
            <a:r>
              <a:rPr lang="it-IT" dirty="0" smtClean="0"/>
              <a:t> </a:t>
            </a:r>
            <a:r>
              <a:rPr lang="it-IT" dirty="0" err="1" smtClean="0"/>
              <a:t>for</a:t>
            </a:r>
            <a:r>
              <a:rPr lang="it-IT" dirty="0" smtClean="0"/>
              <a:t> the </a:t>
            </a:r>
            <a:r>
              <a:rPr lang="it-IT" dirty="0" err="1" smtClean="0"/>
              <a:t>coil</a:t>
            </a:r>
            <a:r>
              <a:rPr lang="it-IT" dirty="0" smtClean="0"/>
              <a:t> </a:t>
            </a:r>
            <a:r>
              <a:rPr lang="it-IT" dirty="0" err="1" smtClean="0"/>
              <a:t>of</a:t>
            </a:r>
            <a:r>
              <a:rPr lang="it-IT" dirty="0" smtClean="0"/>
              <a:t> the EMT. </a:t>
            </a:r>
            <a:r>
              <a:rPr lang="it-IT" dirty="0" err="1" smtClean="0"/>
              <a:t>Two</a:t>
            </a:r>
            <a:r>
              <a:rPr lang="it-IT" dirty="0" smtClean="0"/>
              <a:t> </a:t>
            </a:r>
            <a:r>
              <a:rPr lang="it-IT" dirty="0" err="1" smtClean="0"/>
              <a:t>pieces</a:t>
            </a:r>
            <a:r>
              <a:rPr lang="it-IT" dirty="0" smtClean="0"/>
              <a:t> </a:t>
            </a:r>
            <a:r>
              <a:rPr lang="it-IT" dirty="0" err="1" smtClean="0"/>
              <a:t>of</a:t>
            </a:r>
            <a:r>
              <a:rPr lang="it-IT" dirty="0" smtClean="0"/>
              <a:t> metal, the BRUSHES, </a:t>
            </a:r>
            <a:r>
              <a:rPr lang="it-IT" dirty="0" err="1" smtClean="0"/>
              <a:t>conduct</a:t>
            </a:r>
            <a:r>
              <a:rPr lang="it-IT" dirty="0" smtClean="0"/>
              <a:t> the </a:t>
            </a:r>
            <a:r>
              <a:rPr lang="it-IT" dirty="0" err="1" smtClean="0"/>
              <a:t>current</a:t>
            </a:r>
            <a:r>
              <a:rPr lang="it-IT" dirty="0" smtClean="0"/>
              <a:t> </a:t>
            </a:r>
            <a:r>
              <a:rPr lang="it-IT" dirty="0" err="1" smtClean="0"/>
              <a:t>to</a:t>
            </a:r>
            <a:r>
              <a:rPr lang="it-IT" dirty="0" smtClean="0"/>
              <a:t> the COMMUTATOR. </a:t>
            </a:r>
          </a:p>
          <a:p>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358</Words>
  <PresentationFormat>Presentazione su schermo (4:3)</PresentationFormat>
  <Paragraphs>18</Paragraphs>
  <Slides>3</Slides>
  <Notes>0</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Tema di Office</vt:lpstr>
      <vt:lpstr>Diapositiva 1</vt:lpstr>
      <vt:lpstr>Diapositiva 2</vt:lpstr>
      <vt:lpstr>Diapositiva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pc</dc:creator>
  <cp:lastModifiedBy>pc</cp:lastModifiedBy>
  <cp:revision>3</cp:revision>
  <dcterms:created xsi:type="dcterms:W3CDTF">2023-05-07T13:55:46Z</dcterms:created>
  <dcterms:modified xsi:type="dcterms:W3CDTF">2023-05-14T14:52:36Z</dcterms:modified>
</cp:coreProperties>
</file>