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14/05/2023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14/05/2023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14/05/2023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14/05/2023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14/05/2023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14/05/2023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14/05/2023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14/05/2023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14/05/2023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14/05/2023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14/05/2023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14/05/2023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857356" y="428604"/>
            <a:ext cx="46299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THE BATTERIES </a:t>
            </a:r>
            <a:endParaRPr lang="it-IT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14282" y="1571612"/>
            <a:ext cx="850112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 BATTERY IS A DEVICE THAT TRANSFORM CHEMICAL ENERGY INTO ELECTRICITY. IT CONSISTS OF TWO OR MORE CELLS CONNECTED TOGETHER IN A CONTAINER. A CELL IS MADE UP OF A LIQUIDE, A PASTE OR A SOLID ELECTROLITE, A POSITIVFE AND A NEGATIVE ELECTRODE. </a:t>
            </a:r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THEY ARE DIVIDED INTO: </a:t>
            </a:r>
          </a:p>
          <a:p>
            <a:endParaRPr lang="it-IT" dirty="0" smtClean="0"/>
          </a:p>
          <a:p>
            <a:r>
              <a:rPr lang="it-IT" dirty="0" smtClean="0">
                <a:solidFill>
                  <a:srgbClr val="FF0000"/>
                </a:solidFill>
              </a:rPr>
              <a:t>PRIMARY CELLS</a:t>
            </a:r>
            <a:r>
              <a:rPr lang="it-IT" dirty="0" smtClean="0"/>
              <a:t>: or </a:t>
            </a:r>
            <a:r>
              <a:rPr lang="it-IT" dirty="0" err="1" smtClean="0">
                <a:solidFill>
                  <a:srgbClr val="FF0000"/>
                </a:solidFill>
              </a:rPr>
              <a:t>disposable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batteries</a:t>
            </a:r>
            <a:r>
              <a:rPr lang="it-IT" dirty="0" smtClean="0">
                <a:solidFill>
                  <a:srgbClr val="FF0000"/>
                </a:solidFill>
              </a:rPr>
              <a:t> are </a:t>
            </a:r>
            <a:r>
              <a:rPr lang="it-IT" dirty="0" err="1" smtClean="0">
                <a:solidFill>
                  <a:srgbClr val="FF0000"/>
                </a:solidFill>
              </a:rPr>
              <a:t>those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that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cannot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be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reconsituited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chemically</a:t>
            </a:r>
            <a:r>
              <a:rPr lang="it-IT" dirty="0" smtClean="0">
                <a:solidFill>
                  <a:srgbClr val="FF0000"/>
                </a:solidFill>
              </a:rPr>
              <a:t> once </a:t>
            </a:r>
            <a:r>
              <a:rPr lang="it-IT" dirty="0" err="1" smtClean="0">
                <a:solidFill>
                  <a:srgbClr val="FF0000"/>
                </a:solidFill>
              </a:rPr>
              <a:t>used</a:t>
            </a:r>
            <a:r>
              <a:rPr lang="it-IT" dirty="0" smtClean="0">
                <a:solidFill>
                  <a:srgbClr val="FF0000"/>
                </a:solidFill>
              </a:rPr>
              <a:t>.</a:t>
            </a:r>
          </a:p>
          <a:p>
            <a:endParaRPr lang="it-IT" dirty="0" smtClean="0"/>
          </a:p>
          <a:p>
            <a:r>
              <a:rPr lang="it-IT" dirty="0" smtClean="0">
                <a:solidFill>
                  <a:srgbClr val="FF0000"/>
                </a:solidFill>
              </a:rPr>
              <a:t>DRY-CELL</a:t>
            </a:r>
            <a:r>
              <a:rPr lang="it-IT" dirty="0" smtClean="0"/>
              <a:t>: </a:t>
            </a:r>
            <a:r>
              <a:rPr lang="it-IT" dirty="0" err="1" smtClean="0"/>
              <a:t>made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ammonium</a:t>
            </a:r>
            <a:r>
              <a:rPr lang="it-IT" dirty="0" smtClean="0"/>
              <a:t> </a:t>
            </a:r>
            <a:r>
              <a:rPr lang="it-IT" dirty="0" err="1" smtClean="0"/>
              <a:t>chloride</a:t>
            </a:r>
            <a:r>
              <a:rPr lang="it-IT" dirty="0" smtClean="0"/>
              <a:t> or </a:t>
            </a:r>
            <a:r>
              <a:rPr lang="it-IT" dirty="0" err="1" smtClean="0"/>
              <a:t>zinc</a:t>
            </a:r>
            <a:r>
              <a:rPr lang="it-IT" dirty="0" smtClean="0"/>
              <a:t> </a:t>
            </a:r>
            <a:r>
              <a:rPr lang="it-IT" dirty="0" err="1" smtClean="0"/>
              <a:t>cloride</a:t>
            </a:r>
            <a:r>
              <a:rPr lang="it-IT" dirty="0" smtClean="0"/>
              <a:t>.</a:t>
            </a:r>
          </a:p>
          <a:p>
            <a:endParaRPr lang="it-IT" dirty="0" smtClean="0"/>
          </a:p>
          <a:p>
            <a:r>
              <a:rPr lang="it-IT" dirty="0" smtClean="0">
                <a:solidFill>
                  <a:srgbClr val="FF0000"/>
                </a:solidFill>
              </a:rPr>
              <a:t>BUTTON CELLS</a:t>
            </a:r>
            <a:r>
              <a:rPr lang="it-IT" dirty="0" smtClean="0"/>
              <a:t>: </a:t>
            </a:r>
            <a:r>
              <a:rPr lang="it-IT" dirty="0" err="1" smtClean="0"/>
              <a:t>made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toxic</a:t>
            </a:r>
            <a:r>
              <a:rPr lang="it-IT" dirty="0" smtClean="0"/>
              <a:t> </a:t>
            </a:r>
            <a:r>
              <a:rPr lang="it-IT" dirty="0" err="1" smtClean="0"/>
              <a:t>materials</a:t>
            </a:r>
            <a:r>
              <a:rPr lang="it-IT" dirty="0" smtClean="0"/>
              <a:t> (</a:t>
            </a:r>
            <a:r>
              <a:rPr lang="it-IT" dirty="0" err="1" smtClean="0"/>
              <a:t>such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mercuric</a:t>
            </a:r>
            <a:r>
              <a:rPr lang="it-IT" dirty="0" smtClean="0"/>
              <a:t> </a:t>
            </a:r>
            <a:r>
              <a:rPr lang="it-IT" dirty="0" err="1" smtClean="0"/>
              <a:t>oxide</a:t>
            </a:r>
            <a:r>
              <a:rPr lang="it-IT" dirty="0" smtClean="0"/>
              <a:t>), </a:t>
            </a:r>
            <a:r>
              <a:rPr lang="it-IT" dirty="0" err="1" smtClean="0"/>
              <a:t>today</a:t>
            </a:r>
            <a:r>
              <a:rPr lang="it-IT" dirty="0" smtClean="0"/>
              <a:t> </a:t>
            </a:r>
            <a:r>
              <a:rPr lang="it-IT" dirty="0" err="1" smtClean="0"/>
              <a:t>replaced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</a:t>
            </a:r>
            <a:r>
              <a:rPr lang="it-IT" dirty="0" err="1" smtClean="0"/>
              <a:t>zinc-air</a:t>
            </a:r>
            <a:r>
              <a:rPr lang="it-IT" dirty="0" smtClean="0"/>
              <a:t> or </a:t>
            </a:r>
            <a:r>
              <a:rPr lang="it-IT" dirty="0" err="1" smtClean="0"/>
              <a:t>alkaline</a:t>
            </a:r>
            <a:r>
              <a:rPr lang="it-IT" dirty="0" smtClean="0"/>
              <a:t> </a:t>
            </a:r>
            <a:r>
              <a:rPr lang="it-IT" dirty="0" err="1" smtClean="0"/>
              <a:t>batteries</a:t>
            </a:r>
            <a:r>
              <a:rPr lang="it-IT" dirty="0" smtClean="0"/>
              <a:t>. </a:t>
            </a:r>
          </a:p>
          <a:p>
            <a:endParaRPr lang="it-IT" dirty="0" smtClean="0"/>
          </a:p>
          <a:p>
            <a:r>
              <a:rPr lang="it-IT" dirty="0" smtClean="0">
                <a:solidFill>
                  <a:srgbClr val="FF0000"/>
                </a:solidFill>
              </a:rPr>
              <a:t>FUEL CELL</a:t>
            </a:r>
            <a:r>
              <a:rPr lang="it-IT" dirty="0" smtClean="0"/>
              <a:t>: </a:t>
            </a:r>
            <a:r>
              <a:rPr lang="it-IT" dirty="0" err="1" smtClean="0"/>
              <a:t>batteries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use</a:t>
            </a:r>
            <a:r>
              <a:rPr lang="it-IT" dirty="0" smtClean="0"/>
              <a:t> the </a:t>
            </a:r>
            <a:r>
              <a:rPr lang="it-IT" dirty="0" err="1" smtClean="0"/>
              <a:t>ouside</a:t>
            </a:r>
            <a:r>
              <a:rPr lang="it-IT" dirty="0" smtClean="0"/>
              <a:t> </a:t>
            </a:r>
            <a:r>
              <a:rPr lang="it-IT" dirty="0" err="1" smtClean="0"/>
              <a:t>reactants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work (</a:t>
            </a:r>
            <a:r>
              <a:rPr lang="it-IT" dirty="0" err="1" smtClean="0"/>
              <a:t>such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oxygen</a:t>
            </a:r>
            <a:r>
              <a:rPr lang="it-IT" dirty="0" smtClean="0"/>
              <a:t> or </a:t>
            </a:r>
            <a:r>
              <a:rPr lang="it-IT" dirty="0" err="1" smtClean="0"/>
              <a:t>hydrogen</a:t>
            </a:r>
            <a:r>
              <a:rPr lang="it-IT" dirty="0" smtClean="0"/>
              <a:t>) 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00100" y="785794"/>
            <a:ext cx="635798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accent5">
                    <a:lumMod val="50000"/>
                  </a:schemeClr>
                </a:solidFill>
              </a:rPr>
              <a:t>SECONDARY CELL</a:t>
            </a:r>
            <a:r>
              <a:rPr lang="it-IT" dirty="0" smtClean="0"/>
              <a:t>: </a:t>
            </a:r>
          </a:p>
          <a:p>
            <a:endParaRPr lang="it-IT" dirty="0" smtClean="0"/>
          </a:p>
          <a:p>
            <a:pPr marL="342900" indent="-342900">
              <a:buAutoNum type="arabicParenR"/>
            </a:pPr>
            <a:r>
              <a:rPr lang="it-IT" dirty="0" smtClean="0">
                <a:solidFill>
                  <a:schemeClr val="accent5">
                    <a:lumMod val="50000"/>
                  </a:schemeClr>
                </a:solidFill>
              </a:rPr>
              <a:t>LEAD ACID BATTERIES</a:t>
            </a:r>
            <a:r>
              <a:rPr lang="it-IT" dirty="0" smtClean="0"/>
              <a:t>: </a:t>
            </a:r>
            <a:r>
              <a:rPr lang="it-IT" dirty="0" err="1" smtClean="0"/>
              <a:t>invented</a:t>
            </a:r>
            <a:r>
              <a:rPr lang="it-IT" dirty="0" smtClean="0"/>
              <a:t> in 1859 </a:t>
            </a:r>
            <a:r>
              <a:rPr lang="it-IT" dirty="0" err="1" smtClean="0"/>
              <a:t>by</a:t>
            </a:r>
            <a:r>
              <a:rPr lang="it-IT" dirty="0" smtClean="0"/>
              <a:t> Gaston </a:t>
            </a:r>
            <a:r>
              <a:rPr lang="it-IT" dirty="0" err="1" smtClean="0"/>
              <a:t>Planté</a:t>
            </a:r>
            <a:r>
              <a:rPr lang="it-IT" dirty="0" smtClean="0"/>
              <a:t>, </a:t>
            </a:r>
            <a:r>
              <a:rPr lang="it-IT" dirty="0" err="1" smtClean="0"/>
              <a:t>they</a:t>
            </a:r>
            <a:r>
              <a:rPr lang="it-IT" dirty="0" smtClean="0"/>
              <a:t> are </a:t>
            </a:r>
            <a:r>
              <a:rPr lang="it-IT" dirty="0" err="1" smtClean="0"/>
              <a:t>made</a:t>
            </a:r>
            <a:r>
              <a:rPr lang="it-IT" dirty="0" smtClean="0"/>
              <a:t> up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sulphuric</a:t>
            </a:r>
            <a:r>
              <a:rPr lang="it-IT" dirty="0" smtClean="0"/>
              <a:t> acid and </a:t>
            </a:r>
            <a:r>
              <a:rPr lang="it-IT" dirty="0" err="1" smtClean="0"/>
              <a:t>lead</a:t>
            </a:r>
            <a:r>
              <a:rPr lang="it-IT" dirty="0" smtClean="0"/>
              <a:t>. </a:t>
            </a:r>
          </a:p>
          <a:p>
            <a:pPr marL="342900" indent="-342900">
              <a:buAutoNum type="arabicParenR"/>
            </a:pPr>
            <a:endParaRPr lang="it-IT" dirty="0" smtClean="0"/>
          </a:p>
          <a:p>
            <a:pPr marL="342900" indent="-342900">
              <a:buAutoNum type="arabicParenR"/>
            </a:pPr>
            <a:r>
              <a:rPr lang="it-IT" dirty="0" smtClean="0">
                <a:solidFill>
                  <a:schemeClr val="accent5">
                    <a:lumMod val="50000"/>
                  </a:schemeClr>
                </a:solidFill>
              </a:rPr>
              <a:t>NICKEL-IRON BATTERY</a:t>
            </a:r>
            <a:r>
              <a:rPr lang="it-IT" dirty="0" smtClean="0"/>
              <a:t>: </a:t>
            </a:r>
            <a:r>
              <a:rPr lang="it-IT" dirty="0" err="1" smtClean="0"/>
              <a:t>developed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Thomas Edison in 1900, </a:t>
            </a:r>
            <a:r>
              <a:rPr lang="it-IT" dirty="0" err="1" smtClean="0"/>
              <a:t>they</a:t>
            </a:r>
            <a:r>
              <a:rPr lang="it-IT" dirty="0" smtClean="0"/>
              <a:t> are </a:t>
            </a:r>
            <a:r>
              <a:rPr lang="it-IT" dirty="0" err="1" smtClean="0"/>
              <a:t>made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iron</a:t>
            </a:r>
            <a:r>
              <a:rPr lang="it-IT" dirty="0" smtClean="0"/>
              <a:t> (+) and nickel (-). </a:t>
            </a:r>
            <a:r>
              <a:rPr lang="it-IT" dirty="0" err="1" smtClean="0"/>
              <a:t>Commonly</a:t>
            </a:r>
            <a:r>
              <a:rPr lang="it-IT" dirty="0" smtClean="0"/>
              <a:t> </a:t>
            </a:r>
            <a:r>
              <a:rPr lang="it-IT" dirty="0" err="1" smtClean="0"/>
              <a:t>ysed</a:t>
            </a:r>
            <a:r>
              <a:rPr lang="it-IT" dirty="0" smtClean="0"/>
              <a:t> in </a:t>
            </a:r>
            <a:r>
              <a:rPr lang="it-IT" dirty="0" err="1" smtClean="0"/>
              <a:t>heavy</a:t>
            </a:r>
            <a:r>
              <a:rPr lang="it-IT" dirty="0" smtClean="0"/>
              <a:t> </a:t>
            </a:r>
            <a:r>
              <a:rPr lang="it-IT" dirty="0" err="1" smtClean="0"/>
              <a:t>industry</a:t>
            </a:r>
            <a:r>
              <a:rPr lang="it-IT" dirty="0" smtClean="0"/>
              <a:t> </a:t>
            </a:r>
            <a:r>
              <a:rPr lang="it-IT" dirty="0" err="1" smtClean="0"/>
              <a:t>such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mining</a:t>
            </a:r>
            <a:r>
              <a:rPr lang="it-IT" dirty="0" smtClean="0"/>
              <a:t>. </a:t>
            </a:r>
          </a:p>
          <a:p>
            <a:pPr marL="342900" indent="-342900">
              <a:buAutoNum type="arabicParenR"/>
            </a:pPr>
            <a:endParaRPr lang="it-IT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>
              <a:buAutoNum type="arabicParenR"/>
            </a:pPr>
            <a:r>
              <a:rPr lang="it-IT" dirty="0" smtClean="0">
                <a:solidFill>
                  <a:schemeClr val="accent5">
                    <a:lumMod val="50000"/>
                  </a:schemeClr>
                </a:solidFill>
              </a:rPr>
              <a:t>NICKEL-CADMIUM AND LITHIUM-ION BATTERY</a:t>
            </a:r>
            <a:r>
              <a:rPr lang="it-IT" dirty="0" smtClean="0"/>
              <a:t>: </a:t>
            </a: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use</a:t>
            </a:r>
            <a:r>
              <a:rPr lang="it-IT" dirty="0" smtClean="0"/>
              <a:t> </a:t>
            </a:r>
            <a:r>
              <a:rPr lang="it-IT" dirty="0" err="1" smtClean="0"/>
              <a:t>cadmium</a:t>
            </a:r>
            <a:r>
              <a:rPr lang="it-IT" dirty="0" smtClean="0"/>
              <a:t> and </a:t>
            </a:r>
            <a:r>
              <a:rPr lang="it-IT" dirty="0" err="1" smtClean="0"/>
              <a:t>lithium</a:t>
            </a:r>
            <a:r>
              <a:rPr lang="it-IT" dirty="0" smtClean="0"/>
              <a:t>. </a:t>
            </a:r>
            <a:r>
              <a:rPr lang="it-IT" dirty="0" err="1" smtClean="0"/>
              <a:t>Very</a:t>
            </a:r>
            <a:r>
              <a:rPr lang="it-IT" dirty="0" smtClean="0"/>
              <a:t> </a:t>
            </a:r>
            <a:r>
              <a:rPr lang="it-IT" dirty="0" err="1" smtClean="0"/>
              <a:t>used</a:t>
            </a:r>
            <a:r>
              <a:rPr lang="it-IT" dirty="0" smtClean="0"/>
              <a:t> </a:t>
            </a:r>
            <a:r>
              <a:rPr lang="it-IT" dirty="0" err="1" smtClean="0"/>
              <a:t>today</a:t>
            </a:r>
            <a:r>
              <a:rPr lang="it-IT" dirty="0" smtClean="0"/>
              <a:t>, </a:t>
            </a:r>
            <a:r>
              <a:rPr lang="it-IT" dirty="0" err="1" smtClean="0"/>
              <a:t>especially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little</a:t>
            </a:r>
            <a:r>
              <a:rPr lang="it-IT" dirty="0" smtClean="0"/>
              <a:t> </a:t>
            </a:r>
            <a:r>
              <a:rPr lang="it-IT" dirty="0" err="1" smtClean="0"/>
              <a:t>devices</a:t>
            </a:r>
            <a:r>
              <a:rPr lang="it-IT" dirty="0" smtClean="0"/>
              <a:t> </a:t>
            </a:r>
            <a:r>
              <a:rPr lang="it-IT" dirty="0" err="1" smtClean="0"/>
              <a:t>such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cameras</a:t>
            </a:r>
            <a:r>
              <a:rPr lang="it-IT" dirty="0" smtClean="0"/>
              <a:t>, laptop..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197</Words>
  <PresentationFormat>Presentazione su schermo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pc</dc:creator>
  <cp:lastModifiedBy>pc</cp:lastModifiedBy>
  <cp:revision>3</cp:revision>
  <dcterms:created xsi:type="dcterms:W3CDTF">2023-05-14T14:52:40Z</dcterms:created>
  <dcterms:modified xsi:type="dcterms:W3CDTF">2023-05-14T15:01:04Z</dcterms:modified>
</cp:coreProperties>
</file>